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50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0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12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26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71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88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23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49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52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16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68503-2D24-4DE1-BD62-05B9968E0661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7F9A0-8E99-4E66-909D-7FED4816F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72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2819400"/>
            <a:ext cx="35814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My Name: ___________________</a:t>
            </a:r>
          </a:p>
          <a:p>
            <a:r>
              <a:rPr lang="en-US" dirty="0" smtClean="0"/>
              <a:t>Animal Name: _________________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419600" y="0"/>
            <a:ext cx="0" cy="2819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3465731"/>
            <a:ext cx="0" cy="33922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1"/>
          </p:cNvCxnSpPr>
          <p:nvPr/>
        </p:nvCxnSpPr>
        <p:spPr>
          <a:xfrm flipH="1" flipV="1">
            <a:off x="0" y="3142565"/>
            <a:ext cx="29718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3"/>
          </p:cNvCxnSpPr>
          <p:nvPr/>
        </p:nvCxnSpPr>
        <p:spPr>
          <a:xfrm flipV="1">
            <a:off x="6553200" y="3142565"/>
            <a:ext cx="25908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9553" y="304800"/>
            <a:ext cx="215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Habitat Observations</a:t>
            </a:r>
            <a:endParaRPr lang="en-US" u="sng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04800" y="1295400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04800" y="1676400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4800" y="2057400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62600" y="28151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Looks like…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4762500" y="1295400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762500" y="1676400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00600" y="2057400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47800" y="363294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Actions</a:t>
            </a:r>
            <a:endParaRPr lang="en-US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5791200" y="363294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Interesting observation</a:t>
            </a:r>
            <a:endParaRPr lang="en-US" u="sng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533400" y="5638800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57200" y="5161865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57200" y="4724400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211866" y="5638800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11866" y="5164001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211866" y="4724400"/>
            <a:ext cx="350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4987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Medinah School District 11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2014-09-08T12:50:34Z</dcterms:created>
  <dcterms:modified xsi:type="dcterms:W3CDTF">2014-09-08T12:56:46Z</dcterms:modified>
</cp:coreProperties>
</file>