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71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23509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95085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16124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0972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1268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71710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95889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2310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8492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28520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58165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068503-2D24-4DE1-BD62-05B9968E0661}" type="datetimeFigureOut">
              <a:rPr lang="en-US" smtClean="0"/>
              <a:t>9/8/2014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B7F9A0-8E99-4E66-909D-7FED4816F0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97728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971800" y="2819400"/>
            <a:ext cx="3581400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My Name: ___________________</a:t>
            </a:r>
          </a:p>
          <a:p>
            <a:r>
              <a:rPr lang="en-US" dirty="0" smtClean="0"/>
              <a:t>Animal Name: _________________</a:t>
            </a:r>
            <a:endParaRPr lang="en-US" dirty="0"/>
          </a:p>
        </p:txBody>
      </p:sp>
      <p:cxnSp>
        <p:nvCxnSpPr>
          <p:cNvPr id="6" name="Straight Connector 5"/>
          <p:cNvCxnSpPr/>
          <p:nvPr/>
        </p:nvCxnSpPr>
        <p:spPr>
          <a:xfrm>
            <a:off x="4419600" y="0"/>
            <a:ext cx="0" cy="281940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4419600" y="3465731"/>
            <a:ext cx="0" cy="3392269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>
            <a:stCxn id="4" idx="1"/>
          </p:cNvCxnSpPr>
          <p:nvPr/>
        </p:nvCxnSpPr>
        <p:spPr>
          <a:xfrm flipH="1" flipV="1">
            <a:off x="0" y="3142565"/>
            <a:ext cx="2971800" cy="1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stCxn id="4" idx="3"/>
          </p:cNvCxnSpPr>
          <p:nvPr/>
        </p:nvCxnSpPr>
        <p:spPr>
          <a:xfrm flipV="1">
            <a:off x="6553200" y="3142565"/>
            <a:ext cx="2590800" cy="1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1339553" y="304800"/>
            <a:ext cx="215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u="sng" dirty="0" smtClean="0"/>
              <a:t>Habitat Observations</a:t>
            </a:r>
            <a:endParaRPr lang="en-US" u="sng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304800" y="12954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304800" y="16764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304800" y="20574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5562600" y="281518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u="sng" dirty="0" smtClean="0"/>
              <a:t>Looks like…</a:t>
            </a:r>
          </a:p>
        </p:txBody>
      </p:sp>
      <p:cxnSp>
        <p:nvCxnSpPr>
          <p:cNvPr id="19" name="Straight Connector 18"/>
          <p:cNvCxnSpPr/>
          <p:nvPr/>
        </p:nvCxnSpPr>
        <p:spPr>
          <a:xfrm>
            <a:off x="4762500" y="12954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4762500" y="16764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4800600" y="20574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1447800" y="3632948"/>
            <a:ext cx="152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u="sng" dirty="0" smtClean="0"/>
              <a:t>Actions</a:t>
            </a:r>
            <a:endParaRPr lang="en-US" u="sng" dirty="0"/>
          </a:p>
        </p:txBody>
      </p:sp>
      <p:sp>
        <p:nvSpPr>
          <p:cNvPr id="25" name="TextBox 24"/>
          <p:cNvSpPr txBox="1"/>
          <p:nvPr/>
        </p:nvSpPr>
        <p:spPr>
          <a:xfrm>
            <a:off x="5791200" y="3632948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u="sng" dirty="0" smtClean="0"/>
              <a:t>Interesting observation</a:t>
            </a:r>
            <a:endParaRPr lang="en-US" u="sng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533400" y="56388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457200" y="5161865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457200" y="47244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5211866" y="56388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5211866" y="5164001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5211866" y="4724400"/>
            <a:ext cx="35052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949876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16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Medinah School District 11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</dc:creator>
  <cp:lastModifiedBy>Admin</cp:lastModifiedBy>
  <cp:revision>1</cp:revision>
  <dcterms:created xsi:type="dcterms:W3CDTF">2014-09-08T12:50:34Z</dcterms:created>
  <dcterms:modified xsi:type="dcterms:W3CDTF">2014-09-08T12:56:46Z</dcterms:modified>
</cp:coreProperties>
</file>

<file path=docProps/thumbnail.jpeg>
</file>